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94"/>
  </p:normalViewPr>
  <p:slideViewPr>
    <p:cSldViewPr>
      <p:cViewPr varScale="1">
        <p:scale>
          <a:sx n="62" d="100"/>
          <a:sy n="62" d="100"/>
        </p:scale>
        <p:origin x="-760" y="6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2.png"/><Relationship Id="rId21" Type="http://schemas.openxmlformats.org/officeDocument/2006/relationships/image" Target="../media/image31.png"/><Relationship Id="rId34" Type="http://schemas.openxmlformats.org/officeDocument/2006/relationships/image" Target="../media/image44.png"/><Relationship Id="rId7" Type="http://schemas.openxmlformats.org/officeDocument/2006/relationships/image" Target="../media/image25.png"/><Relationship Id="rId12" Type="http://schemas.openxmlformats.org/officeDocument/2006/relationships/image" Target="../media/image11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0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9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23.png"/><Relationship Id="rId8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28.png"/><Relationship Id="rId26" Type="http://schemas.openxmlformats.org/officeDocument/2006/relationships/image" Target="../media/image54.png"/><Relationship Id="rId3" Type="http://schemas.openxmlformats.org/officeDocument/2006/relationships/image" Target="../media/image2.png"/><Relationship Id="rId21" Type="http://schemas.openxmlformats.org/officeDocument/2006/relationships/image" Target="../media/image4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7.png"/><Relationship Id="rId25" Type="http://schemas.openxmlformats.org/officeDocument/2006/relationships/image" Target="../media/image53.png"/><Relationship Id="rId33" Type="http://schemas.openxmlformats.org/officeDocument/2006/relationships/image" Target="../media/image60.png"/><Relationship Id="rId2" Type="http://schemas.openxmlformats.org/officeDocument/2006/relationships/image" Target="../media/image1.png"/><Relationship Id="rId16" Type="http://schemas.openxmlformats.org/officeDocument/2006/relationships/image" Target="../media/image46.png"/><Relationship Id="rId20" Type="http://schemas.openxmlformats.org/officeDocument/2006/relationships/image" Target="../media/image48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0.png"/><Relationship Id="rId24" Type="http://schemas.openxmlformats.org/officeDocument/2006/relationships/image" Target="../media/image52.png"/><Relationship Id="rId32" Type="http://schemas.openxmlformats.org/officeDocument/2006/relationships/image" Target="../media/image5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10" Type="http://schemas.openxmlformats.org/officeDocument/2006/relationships/image" Target="../media/image9.png"/><Relationship Id="rId19" Type="http://schemas.openxmlformats.org/officeDocument/2006/relationships/image" Target="../media/image47.png"/><Relationship Id="rId31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23.png"/><Relationship Id="rId8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3.png"/><Relationship Id="rId3" Type="http://schemas.openxmlformats.org/officeDocument/2006/relationships/image" Target="../media/image2.png"/><Relationship Id="rId21" Type="http://schemas.openxmlformats.org/officeDocument/2006/relationships/image" Target="../media/image6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63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61.png"/><Relationship Id="rId24" Type="http://schemas.openxmlformats.org/officeDocument/2006/relationships/image" Target="../media/image68.png"/><Relationship Id="rId5" Type="http://schemas.openxmlformats.org/officeDocument/2006/relationships/image" Target="../media/image4.png"/><Relationship Id="rId15" Type="http://schemas.openxmlformats.org/officeDocument/2006/relationships/image" Target="../media/image27.png"/><Relationship Id="rId23" Type="http://schemas.openxmlformats.org/officeDocument/2006/relationships/image" Target="../media/image67.png"/><Relationship Id="rId10" Type="http://schemas.openxmlformats.org/officeDocument/2006/relationships/image" Target="../media/image9.png"/><Relationship Id="rId19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2.png"/><Relationship Id="rId22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3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71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69.png"/><Relationship Id="rId1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0.png"/><Relationship Id="rId18" Type="http://schemas.openxmlformats.org/officeDocument/2006/relationships/image" Target="../media/image73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74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video" Target="../media/media1.mp4"/><Relationship Id="rId16" Type="http://schemas.openxmlformats.org/officeDocument/2006/relationships/image" Target="../media/image13.png"/><Relationship Id="rId20" Type="http://schemas.openxmlformats.org/officeDocument/2006/relationships/image" Target="../media/image28.png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76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3.png"/><Relationship Id="rId10" Type="http://schemas.openxmlformats.org/officeDocument/2006/relationships/image" Target="../media/image45.png"/><Relationship Id="rId19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3.png"/><Relationship Id="rId26" Type="http://schemas.openxmlformats.org/officeDocument/2006/relationships/image" Target="../media/image86.png"/><Relationship Id="rId3" Type="http://schemas.openxmlformats.org/officeDocument/2006/relationships/image" Target="../media/image2.png"/><Relationship Id="rId21" Type="http://schemas.openxmlformats.org/officeDocument/2006/relationships/image" Target="../media/image81.png"/><Relationship Id="rId34" Type="http://schemas.openxmlformats.org/officeDocument/2006/relationships/image" Target="../media/image94.png"/><Relationship Id="rId7" Type="http://schemas.openxmlformats.org/officeDocument/2006/relationships/image" Target="../media/image6.png"/><Relationship Id="rId12" Type="http://schemas.openxmlformats.org/officeDocument/2006/relationships/image" Target="../media/image77.png"/><Relationship Id="rId17" Type="http://schemas.openxmlformats.org/officeDocument/2006/relationships/image" Target="../media/image79.png"/><Relationship Id="rId25" Type="http://schemas.openxmlformats.org/officeDocument/2006/relationships/image" Target="../media/image85.png"/><Relationship Id="rId33" Type="http://schemas.openxmlformats.org/officeDocument/2006/relationships/image" Target="../media/image93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20" Type="http://schemas.openxmlformats.org/officeDocument/2006/relationships/image" Target="../media/image80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0.png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5" Type="http://schemas.openxmlformats.org/officeDocument/2006/relationships/image" Target="../media/image4.png"/><Relationship Id="rId15" Type="http://schemas.openxmlformats.org/officeDocument/2006/relationships/image" Target="../media/image27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5.png"/><Relationship Id="rId10" Type="http://schemas.openxmlformats.org/officeDocument/2006/relationships/image" Target="../media/image9.png"/><Relationship Id="rId19" Type="http://schemas.openxmlformats.org/officeDocument/2006/relationships/image" Target="../media/image14.png"/><Relationship Id="rId31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78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23.png"/><Relationship Id="rId8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6.png"/><Relationship Id="rId18" Type="http://schemas.openxmlformats.org/officeDocument/2006/relationships/image" Target="../media/image14.png"/><Relationship Id="rId26" Type="http://schemas.openxmlformats.org/officeDocument/2006/relationships/image" Target="../media/image105.png"/><Relationship Id="rId3" Type="http://schemas.openxmlformats.org/officeDocument/2006/relationships/image" Target="../media/image2.png"/><Relationship Id="rId21" Type="http://schemas.openxmlformats.org/officeDocument/2006/relationships/image" Target="../media/image10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3.png"/><Relationship Id="rId25" Type="http://schemas.openxmlformats.org/officeDocument/2006/relationships/image" Target="../media/image104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0.png"/><Relationship Id="rId24" Type="http://schemas.openxmlformats.org/officeDocument/2006/relationships/image" Target="../media/image103.png"/><Relationship Id="rId5" Type="http://schemas.openxmlformats.org/officeDocument/2006/relationships/image" Target="../media/image4.png"/><Relationship Id="rId15" Type="http://schemas.openxmlformats.org/officeDocument/2006/relationships/image" Target="../media/image27.png"/><Relationship Id="rId23" Type="http://schemas.openxmlformats.org/officeDocument/2006/relationships/image" Target="../media/image102.png"/><Relationship Id="rId10" Type="http://schemas.openxmlformats.org/officeDocument/2006/relationships/image" Target="../media/image9.png"/><Relationship Id="rId19" Type="http://schemas.openxmlformats.org/officeDocument/2006/relationships/image" Target="../media/image9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97.png"/><Relationship Id="rId22" Type="http://schemas.openxmlformats.org/officeDocument/2006/relationships/image" Target="../media/image101.png"/><Relationship Id="rId27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10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06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10" Type="http://schemas.openxmlformats.org/officeDocument/2006/relationships/image" Target="../media/image9.png"/><Relationship Id="rId19" Type="http://schemas.openxmlformats.org/officeDocument/2006/relationships/image" Target="../media/image10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59741" y="2466925"/>
            <a:ext cx="12991168" cy="497945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031991" y="2671727"/>
            <a:ext cx="419115" cy="419115"/>
            <a:chOff x="16031991" y="2671727"/>
            <a:chExt cx="419115" cy="41911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15900" y="2555637"/>
              <a:ext cx="838230" cy="83823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31991" y="2671727"/>
              <a:ext cx="419115" cy="4191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83456" y="2702659"/>
            <a:ext cx="2938950" cy="2938950"/>
            <a:chOff x="3383456" y="2702659"/>
            <a:chExt cx="2938950" cy="293895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69398" y="1888601"/>
              <a:ext cx="5877899" cy="5877899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83456" y="2702659"/>
              <a:ext cx="2938950" cy="293895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942915" y="5872140"/>
            <a:ext cx="1230158" cy="1230158"/>
            <a:chOff x="5942915" y="5872140"/>
            <a:chExt cx="1230158" cy="123015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02174" y="5531400"/>
              <a:ext cx="2460316" cy="2460316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42915" y="5872140"/>
              <a:ext cx="1230158" cy="123015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078696" y="4843622"/>
            <a:ext cx="3449709" cy="68633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698439" y="1379601"/>
            <a:ext cx="2213452" cy="4809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02775" y="494517"/>
            <a:ext cx="7163850" cy="481672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149678" y="1860192"/>
            <a:ext cx="333333" cy="333333"/>
            <a:chOff x="7149678" y="1860192"/>
            <a:chExt cx="333333" cy="3333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57348" y="1767862"/>
              <a:ext cx="666667" cy="66666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49678" y="1860192"/>
              <a:ext cx="333333" cy="33333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85554" y="2620250"/>
            <a:ext cx="2481278" cy="77649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383456" y="4490056"/>
            <a:ext cx="4054626" cy="1701171"/>
            <a:chOff x="3383456" y="4490056"/>
            <a:chExt cx="4054626" cy="170117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96725" y="3880052"/>
              <a:ext cx="8109251" cy="340234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83456" y="4490056"/>
              <a:ext cx="4054626" cy="17011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383456" y="4490056"/>
            <a:ext cx="4057143" cy="95238"/>
            <a:chOff x="3383456" y="4490056"/>
            <a:chExt cx="4057143" cy="9523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83456" y="4490056"/>
              <a:ext cx="4057143" cy="9523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742812" y="5100736"/>
            <a:ext cx="4681855" cy="106923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634337" y="4838645"/>
            <a:ext cx="4591670" cy="53458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908595" y="4490056"/>
            <a:ext cx="4054626" cy="1701171"/>
            <a:chOff x="7908595" y="4490056"/>
            <a:chExt cx="4054626" cy="170117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21864" y="3880052"/>
              <a:ext cx="8109251" cy="3402341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08595" y="4490056"/>
              <a:ext cx="4054626" cy="170117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270203" y="5100736"/>
            <a:ext cx="4689426" cy="106923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179325" y="4838645"/>
            <a:ext cx="4580270" cy="53458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433734" y="4490056"/>
            <a:ext cx="4054626" cy="1701171"/>
            <a:chOff x="12433734" y="4490056"/>
            <a:chExt cx="4054626" cy="170117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47003" y="3880052"/>
              <a:ext cx="8109251" cy="3402341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433734" y="4490056"/>
              <a:ext cx="4054626" cy="1701171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144527" y="5100736"/>
            <a:ext cx="4311674" cy="106923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707849" y="4838645"/>
            <a:ext cx="4571984" cy="53458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383456" y="6686564"/>
            <a:ext cx="4054626" cy="1701171"/>
            <a:chOff x="3383456" y="6686564"/>
            <a:chExt cx="4054626" cy="170117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96725" y="6076560"/>
              <a:ext cx="8109251" cy="3402341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83456" y="6686564"/>
              <a:ext cx="4054626" cy="1701171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094232" y="7297251"/>
            <a:ext cx="4310836" cy="1069236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664897" y="7035150"/>
            <a:ext cx="4567832" cy="53458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908595" y="6686564"/>
            <a:ext cx="4054626" cy="1701171"/>
            <a:chOff x="7908595" y="6686564"/>
            <a:chExt cx="4054626" cy="170117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21864" y="6076560"/>
              <a:ext cx="8109251" cy="3402341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08595" y="6686564"/>
              <a:ext cx="4054626" cy="1701171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860012" y="7234908"/>
            <a:ext cx="5109741" cy="1120131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187354" y="7035150"/>
            <a:ext cx="4568375" cy="53458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433734" y="6686564"/>
            <a:ext cx="4054626" cy="1701171"/>
            <a:chOff x="12433734" y="6686564"/>
            <a:chExt cx="4054626" cy="170117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47003" y="6076560"/>
              <a:ext cx="8109251" cy="3402341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433734" y="6686564"/>
              <a:ext cx="4054626" cy="17011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908595" y="4490056"/>
            <a:ext cx="4057143" cy="95238"/>
            <a:chOff x="7908595" y="4490056"/>
            <a:chExt cx="4057143" cy="95238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08595" y="4490056"/>
              <a:ext cx="4057143" cy="9523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433734" y="4490056"/>
            <a:ext cx="4057143" cy="95238"/>
            <a:chOff x="12433734" y="4490056"/>
            <a:chExt cx="4057143" cy="95238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433734" y="4490056"/>
              <a:ext cx="4057143" cy="9523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383456" y="6686564"/>
            <a:ext cx="4057143" cy="95238"/>
            <a:chOff x="3383456" y="6686564"/>
            <a:chExt cx="4057143" cy="95238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83456" y="6686564"/>
              <a:ext cx="4057143" cy="9523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908595" y="6686564"/>
            <a:ext cx="4057143" cy="95238"/>
            <a:chOff x="7908595" y="6686564"/>
            <a:chExt cx="4057143" cy="95238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08595" y="6686564"/>
              <a:ext cx="4057143" cy="9523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433734" y="6686564"/>
            <a:ext cx="4057143" cy="95238"/>
            <a:chOff x="12433734" y="6686564"/>
            <a:chExt cx="4057143" cy="95238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433734" y="6686564"/>
              <a:ext cx="4057143" cy="95238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793393" y="7297251"/>
            <a:ext cx="4660521" cy="1069236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711116" y="7035150"/>
            <a:ext cx="4569299" cy="534584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698439" y="1379601"/>
            <a:ext cx="2213452" cy="4809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79195" y="419052"/>
            <a:ext cx="8440517" cy="499891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485207" y="1632831"/>
            <a:ext cx="333333" cy="333333"/>
            <a:chOff x="8485207" y="1632831"/>
            <a:chExt cx="333333" cy="3333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92877" y="1540501"/>
              <a:ext cx="666667" cy="66666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85207" y="1632831"/>
              <a:ext cx="333333" cy="33333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85354" y="2529916"/>
            <a:ext cx="1462982" cy="77649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947156" y="3517786"/>
            <a:ext cx="4375148" cy="4375148"/>
            <a:chOff x="2947156" y="3517786"/>
            <a:chExt cx="4375148" cy="437514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6929" y="1877558"/>
              <a:ext cx="8750297" cy="8750297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47156" y="3517786"/>
              <a:ext cx="4375148" cy="437514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30630" y="4433012"/>
            <a:ext cx="5880268" cy="285904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142857" y="2712182"/>
            <a:ext cx="7773620" cy="3519973"/>
            <a:chOff x="9142857" y="2712182"/>
            <a:chExt cx="7773620" cy="351997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36769" y="1832918"/>
              <a:ext cx="15547239" cy="7039947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42857" y="2712182"/>
              <a:ext cx="7773620" cy="351997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476810" y="3074817"/>
            <a:ext cx="7209457" cy="194285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439949" y="6214286"/>
            <a:ext cx="1173198" cy="142857"/>
            <a:chOff x="12439949" y="6214286"/>
            <a:chExt cx="1173198" cy="14285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12439949" y="6214286"/>
              <a:ext cx="1173198" cy="142857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443019" y="5040162"/>
            <a:ext cx="6610019" cy="92411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142857" y="6621490"/>
            <a:ext cx="7773620" cy="1924312"/>
            <a:chOff x="9142857" y="6621490"/>
            <a:chExt cx="7773620" cy="192431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37524" y="6140810"/>
              <a:ext cx="15547239" cy="3848624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142857" y="6621490"/>
              <a:ext cx="7773620" cy="1924312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698439" y="1379601"/>
            <a:ext cx="2213452" cy="48097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528571" y="6896867"/>
            <a:ext cx="6472248" cy="159206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097436" y="6434595"/>
            <a:ext cx="1665573" cy="1815968"/>
            <a:chOff x="6097436" y="6434595"/>
            <a:chExt cx="1665573" cy="181596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97436" y="6434595"/>
              <a:ext cx="1665573" cy="181596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642040" y="5405183"/>
            <a:ext cx="1009833" cy="565234"/>
            <a:chOff x="7642040" y="5405183"/>
            <a:chExt cx="1009833" cy="56523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10800000">
              <a:off x="7642040" y="5405183"/>
              <a:ext cx="1009833" cy="5652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95461" y="431023"/>
            <a:ext cx="5828700" cy="495487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930223" y="1573246"/>
            <a:ext cx="333333" cy="333333"/>
            <a:chOff x="5930223" y="1573246"/>
            <a:chExt cx="333333" cy="3333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37893" y="1480916"/>
              <a:ext cx="666667" cy="66666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30223" y="1573246"/>
              <a:ext cx="333333" cy="33333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86964" y="2529916"/>
            <a:ext cx="1468439" cy="77649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83457" y="3311344"/>
            <a:ext cx="6390302" cy="4533889"/>
            <a:chOff x="3383457" y="3311344"/>
            <a:chExt cx="6390302" cy="453388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83457" y="3311344"/>
              <a:ext cx="6390302" cy="45338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849683" y="7406865"/>
            <a:ext cx="3494413" cy="979002"/>
            <a:chOff x="4849683" y="7406865"/>
            <a:chExt cx="3494413" cy="97900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47430" y="7162317"/>
              <a:ext cx="6988826" cy="1958004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49683" y="7406865"/>
              <a:ext cx="3494413" cy="97900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581221" y="7391932"/>
            <a:ext cx="2231752" cy="124364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106448" y="3599657"/>
            <a:ext cx="7039067" cy="434612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698439" y="1379601"/>
            <a:ext cx="2213452" cy="4809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79194" y="423670"/>
            <a:ext cx="7505387" cy="476794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482377" y="1754197"/>
            <a:ext cx="333333" cy="333333"/>
            <a:chOff x="7482377" y="1754197"/>
            <a:chExt cx="333333" cy="3333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90047" y="1661867"/>
              <a:ext cx="666667" cy="66666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82377" y="1754197"/>
              <a:ext cx="333333" cy="33333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85554" y="2529916"/>
            <a:ext cx="1954182" cy="77649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482708" y="2712182"/>
            <a:ext cx="9679197" cy="6462083"/>
            <a:chOff x="6482708" y="2712182"/>
            <a:chExt cx="9679197" cy="646208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82708" y="2712182"/>
              <a:ext cx="9679197" cy="646208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698439" y="1379601"/>
            <a:ext cx="2213452" cy="4809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11533" y="152418"/>
            <a:ext cx="9640879" cy="454934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017038" y="1020973"/>
            <a:ext cx="333333" cy="333333"/>
            <a:chOff x="9017038" y="1020973"/>
            <a:chExt cx="333333" cy="3333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24708" y="928643"/>
              <a:ext cx="666667" cy="66666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17038" y="1020973"/>
              <a:ext cx="333333" cy="3333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07208" y="2102228"/>
            <a:ext cx="9625164" cy="7250038"/>
            <a:chOff x="6307208" y="2102228"/>
            <a:chExt cx="9625164" cy="725003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07208" y="2102228"/>
              <a:ext cx="9625164" cy="725003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826315" y="2022737"/>
            <a:ext cx="1953573" cy="77649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698439" y="1379601"/>
            <a:ext cx="2213452" cy="480976"/>
          </a:xfrm>
          <a:prstGeom prst="rect">
            <a:avLst/>
          </a:prstGeom>
        </p:spPr>
      </p:pic>
      <p:pic>
        <p:nvPicPr>
          <p:cNvPr id="2" name="파이썬프로그래밍 프로젝트 시연영상">
            <a:hlinkClick r:id="" action="ppaction://media"/>
            <a:extLst>
              <a:ext uri="{FF2B5EF4-FFF2-40B4-BE49-F238E27FC236}">
                <a16:creationId xmlns:a16="http://schemas.microsoft.com/office/drawing/2014/main" id="{AB779025-D5A8-409A-92E1-FD0301249F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6620886" y="2367495"/>
            <a:ext cx="8923913" cy="666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79194" y="667775"/>
            <a:ext cx="9356120" cy="456224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276190" y="1754197"/>
            <a:ext cx="333333" cy="333333"/>
            <a:chOff x="9276190" y="1754197"/>
            <a:chExt cx="333333" cy="3333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83861" y="1661867"/>
              <a:ext cx="666667" cy="66666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76190" y="1754197"/>
              <a:ext cx="333333" cy="33333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85554" y="2601204"/>
            <a:ext cx="1977773" cy="77649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83456" y="3451119"/>
            <a:ext cx="6226068" cy="2920310"/>
            <a:chOff x="3383456" y="3451119"/>
            <a:chExt cx="6226068" cy="292031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3417" y="2403958"/>
              <a:ext cx="12452135" cy="5840619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83456" y="3451119"/>
              <a:ext cx="6226068" cy="29203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383456" y="3451119"/>
            <a:ext cx="6226068" cy="95238"/>
            <a:chOff x="3383456" y="3451119"/>
            <a:chExt cx="6226068" cy="9523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83456" y="3451119"/>
              <a:ext cx="6226068" cy="9523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687497" y="3812278"/>
            <a:ext cx="6631621" cy="66347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817735" y="4348592"/>
            <a:ext cx="5428136" cy="170968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262678" y="3451119"/>
            <a:ext cx="6226068" cy="2983476"/>
            <a:chOff x="10262678" y="3451119"/>
            <a:chExt cx="6226068" cy="298347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71571" y="2381308"/>
              <a:ext cx="12452135" cy="5966953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62678" y="3451119"/>
              <a:ext cx="6226068" cy="298347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262678" y="3451119"/>
            <a:ext cx="6226068" cy="95238"/>
            <a:chOff x="10262678" y="3451119"/>
            <a:chExt cx="6226068" cy="952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262678" y="3451119"/>
              <a:ext cx="6226068" cy="95238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195230" y="3812278"/>
            <a:ext cx="7018973" cy="66347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383457" y="6939357"/>
            <a:ext cx="13088304" cy="1691609"/>
            <a:chOff x="3383457" y="6939357"/>
            <a:chExt cx="13088304" cy="169160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2737443" y="6516805"/>
              <a:ext cx="26176609" cy="3383219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383457" y="6939357"/>
              <a:ext cx="13088304" cy="169160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460086" y="7774448"/>
            <a:ext cx="786379" cy="21429"/>
            <a:chOff x="6460086" y="7774448"/>
            <a:chExt cx="786379" cy="2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5400000">
              <a:off x="6057201" y="7760012"/>
              <a:ext cx="1572759" cy="42857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5400000">
              <a:off x="6460086" y="7774448"/>
              <a:ext cx="786379" cy="214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244883" y="7553566"/>
            <a:ext cx="463191" cy="463191"/>
            <a:chOff x="4244883" y="7553566"/>
            <a:chExt cx="463191" cy="46319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44883" y="7553566"/>
              <a:ext cx="463191" cy="463191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776036" y="7466330"/>
            <a:ext cx="1730669" cy="695250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191716" y="7338295"/>
            <a:ext cx="8473631" cy="957117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698439" y="1379601"/>
            <a:ext cx="2213452" cy="480976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639857" y="4401486"/>
            <a:ext cx="5766124" cy="17097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86519" y="666776"/>
            <a:ext cx="7027630" cy="456324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994019" y="1573246"/>
            <a:ext cx="333333" cy="333333"/>
            <a:chOff x="6994019" y="1573246"/>
            <a:chExt cx="333333" cy="3333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1689" y="1480916"/>
              <a:ext cx="666667" cy="66666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94019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83457" y="3393280"/>
            <a:ext cx="554683" cy="457839"/>
            <a:chOff x="3383457" y="3393280"/>
            <a:chExt cx="554683" cy="45783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70864" y="3229109"/>
              <a:ext cx="1109366" cy="915678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83457" y="3393280"/>
              <a:ext cx="554683" cy="4578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383457" y="3393280"/>
            <a:ext cx="554683" cy="33206"/>
            <a:chOff x="3383457" y="3393280"/>
            <a:chExt cx="554683" cy="3320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83457" y="3393280"/>
              <a:ext cx="554683" cy="3320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221270" y="3399252"/>
            <a:ext cx="827190" cy="54744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414331" y="3394163"/>
            <a:ext cx="11779711" cy="475816"/>
            <a:chOff x="4414331" y="3394163"/>
            <a:chExt cx="11779711" cy="47581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1356472" y="3275308"/>
              <a:ext cx="23559421" cy="951633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14331" y="3394163"/>
              <a:ext cx="11779711" cy="47581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194239" y="3614464"/>
            <a:ext cx="475397" cy="35215"/>
            <a:chOff x="4194239" y="3614464"/>
            <a:chExt cx="475397" cy="3521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4194239" y="3614464"/>
              <a:ext cx="475397" cy="35215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209086" y="3347705"/>
            <a:ext cx="11382086" cy="70010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698439" y="1379601"/>
            <a:ext cx="2213452" cy="4809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830" y="1573246"/>
            <a:ext cx="333333" cy="333333"/>
            <a:chOff x="1437830" y="1573246"/>
            <a:chExt cx="333333" cy="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830" y="157324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830" y="2545516"/>
            <a:ext cx="333333" cy="333333"/>
            <a:chOff x="1437830" y="2545516"/>
            <a:chExt cx="333333" cy="3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830" y="254551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7830" y="3517786"/>
            <a:ext cx="333333" cy="333333"/>
            <a:chOff x="1437830" y="3517786"/>
            <a:chExt cx="333333" cy="3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7830" y="351778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830" y="4490056"/>
            <a:ext cx="333333" cy="333333"/>
            <a:chOff x="1437830" y="4490056"/>
            <a:chExt cx="333333" cy="3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830" y="4490056"/>
              <a:ext cx="333333" cy="33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7830" y="5462325"/>
            <a:ext cx="333333" cy="333333"/>
            <a:chOff x="1437830" y="5462325"/>
            <a:chExt cx="333333" cy="333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830" y="546232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7830" y="6434595"/>
            <a:ext cx="333333" cy="333333"/>
            <a:chOff x="1437830" y="6434595"/>
            <a:chExt cx="333333" cy="3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7830" y="6434595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7830" y="7406865"/>
            <a:ext cx="333333" cy="333333"/>
            <a:chOff x="1437830" y="7406865"/>
            <a:chExt cx="333333" cy="3333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830" y="740686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7830" y="8379135"/>
            <a:ext cx="333333" cy="333333"/>
            <a:chOff x="1437830" y="8379135"/>
            <a:chExt cx="333333" cy="3333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7830" y="8379135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92555" y="5125000"/>
            <a:ext cx="7910435" cy="35714"/>
            <a:chOff x="-1592555" y="5125000"/>
            <a:chExt cx="7910435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5563930" y="5100940"/>
              <a:ext cx="15820871" cy="7142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1592555" y="5125000"/>
              <a:ext cx="7910435" cy="3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37823" y="1431983"/>
            <a:ext cx="15173928" cy="911165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883063" y="3790389"/>
            <a:ext cx="419115" cy="419115"/>
            <a:chOff x="11883063" y="3790389"/>
            <a:chExt cx="419115" cy="41911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66973" y="3674299"/>
              <a:ext cx="838230" cy="83823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83063" y="3790389"/>
              <a:ext cx="419115" cy="4191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548796" y="3267267"/>
            <a:ext cx="2938950" cy="2938950"/>
            <a:chOff x="13548796" y="3267267"/>
            <a:chExt cx="2938950" cy="293895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34738" y="2453209"/>
              <a:ext cx="5877899" cy="5877899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48796" y="3267267"/>
              <a:ext cx="2938950" cy="293895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698129" y="6427225"/>
            <a:ext cx="1230158" cy="1230158"/>
            <a:chOff x="12698129" y="6427225"/>
            <a:chExt cx="1230158" cy="123015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57388" y="6086484"/>
              <a:ext cx="2460316" cy="2460316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98129" y="6427225"/>
              <a:ext cx="1230158" cy="123015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698439" y="1379601"/>
            <a:ext cx="2213452" cy="4809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사용자 지정</PresentationFormat>
  <Paragraphs>0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김미소</cp:lastModifiedBy>
  <cp:revision>2</cp:revision>
  <dcterms:created xsi:type="dcterms:W3CDTF">2023-12-11T20:34:27Z</dcterms:created>
  <dcterms:modified xsi:type="dcterms:W3CDTF">2023-12-11T11:38:29Z</dcterms:modified>
</cp:coreProperties>
</file>